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</p:sldIdLst>
  <p:sldSz cx="12801600" cy="8229600"/>
  <p:notesSz cx="6858000" cy="9144000"/>
  <p:defaultTextStyle>
    <a:defPPr>
      <a:defRPr lang="fr-FR"/>
    </a:defPPr>
    <a:lvl1pPr marL="0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757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516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272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032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3789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4549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5303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6062" algn="l" defTabSz="122151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70" y="246"/>
      </p:cViewPr>
      <p:guideLst>
        <p:guide orient="horz" pos="2593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9" y="2556515"/>
            <a:ext cx="10881361" cy="1764031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5" y="4663442"/>
            <a:ext cx="896112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4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5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5" y="329570"/>
            <a:ext cx="2880360" cy="702183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91" y="329570"/>
            <a:ext cx="8427719" cy="702183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42" y="5288293"/>
            <a:ext cx="10881361" cy="16344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42" y="3488066"/>
            <a:ext cx="10881361" cy="1800226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1075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51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83227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0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37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45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530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60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8" y="1920245"/>
            <a:ext cx="5654041" cy="5431156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92" y="1920245"/>
            <a:ext cx="5654041" cy="5431156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5" y="1842137"/>
            <a:ext cx="5656263" cy="7677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757" indent="0">
              <a:buNone/>
              <a:defRPr sz="2900" b="1"/>
            </a:lvl2pPr>
            <a:lvl3pPr marL="1221516" indent="0">
              <a:buNone/>
              <a:defRPr sz="2400" b="1"/>
            </a:lvl3pPr>
            <a:lvl4pPr marL="1832272" indent="0">
              <a:buNone/>
              <a:defRPr sz="2300" b="1"/>
            </a:lvl4pPr>
            <a:lvl5pPr marL="2443032" indent="0">
              <a:buNone/>
              <a:defRPr sz="2300" b="1"/>
            </a:lvl5pPr>
            <a:lvl6pPr marL="3053789" indent="0">
              <a:buNone/>
              <a:defRPr sz="2300" b="1"/>
            </a:lvl6pPr>
            <a:lvl7pPr marL="3664549" indent="0">
              <a:buNone/>
              <a:defRPr sz="2300" b="1"/>
            </a:lvl7pPr>
            <a:lvl8pPr marL="4275303" indent="0">
              <a:buNone/>
              <a:defRPr sz="2300" b="1"/>
            </a:lvl8pPr>
            <a:lvl9pPr marL="4886062" indent="0">
              <a:buNone/>
              <a:defRPr sz="23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5" y="2609855"/>
            <a:ext cx="5656263" cy="4741545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9" y="1842137"/>
            <a:ext cx="5658486" cy="7677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757" indent="0">
              <a:buNone/>
              <a:defRPr sz="2900" b="1"/>
            </a:lvl2pPr>
            <a:lvl3pPr marL="1221516" indent="0">
              <a:buNone/>
              <a:defRPr sz="2400" b="1"/>
            </a:lvl3pPr>
            <a:lvl4pPr marL="1832272" indent="0">
              <a:buNone/>
              <a:defRPr sz="2300" b="1"/>
            </a:lvl4pPr>
            <a:lvl5pPr marL="2443032" indent="0">
              <a:buNone/>
              <a:defRPr sz="2300" b="1"/>
            </a:lvl5pPr>
            <a:lvl6pPr marL="3053789" indent="0">
              <a:buNone/>
              <a:defRPr sz="2300" b="1"/>
            </a:lvl6pPr>
            <a:lvl7pPr marL="3664549" indent="0">
              <a:buNone/>
              <a:defRPr sz="2300" b="1"/>
            </a:lvl7pPr>
            <a:lvl8pPr marL="4275303" indent="0">
              <a:buNone/>
              <a:defRPr sz="2300" b="1"/>
            </a:lvl8pPr>
            <a:lvl9pPr marL="4886062" indent="0">
              <a:buNone/>
              <a:defRPr sz="23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9" y="2609855"/>
            <a:ext cx="5658486" cy="4741545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91" y="327668"/>
            <a:ext cx="4211639" cy="1394461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5" y="327661"/>
            <a:ext cx="7156450" cy="702373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91" y="1722124"/>
            <a:ext cx="4211639" cy="5629276"/>
          </a:xfrm>
        </p:spPr>
        <p:txBody>
          <a:bodyPr/>
          <a:lstStyle>
            <a:lvl1pPr marL="0" indent="0">
              <a:buNone/>
              <a:defRPr sz="1900"/>
            </a:lvl1pPr>
            <a:lvl2pPr marL="610757" indent="0">
              <a:buNone/>
              <a:defRPr sz="1500"/>
            </a:lvl2pPr>
            <a:lvl3pPr marL="1221516" indent="0">
              <a:buNone/>
              <a:defRPr sz="1300"/>
            </a:lvl3pPr>
            <a:lvl4pPr marL="1832272" indent="0">
              <a:buNone/>
              <a:defRPr sz="1200"/>
            </a:lvl4pPr>
            <a:lvl5pPr marL="2443032" indent="0">
              <a:buNone/>
              <a:defRPr sz="1200"/>
            </a:lvl5pPr>
            <a:lvl6pPr marL="3053789" indent="0">
              <a:buNone/>
              <a:defRPr sz="1200"/>
            </a:lvl6pPr>
            <a:lvl7pPr marL="3664549" indent="0">
              <a:buNone/>
              <a:defRPr sz="1200"/>
            </a:lvl7pPr>
            <a:lvl8pPr marL="4275303" indent="0">
              <a:buNone/>
              <a:defRPr sz="1200"/>
            </a:lvl8pPr>
            <a:lvl9pPr marL="4886062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7" y="5760725"/>
            <a:ext cx="768096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7" y="735331"/>
            <a:ext cx="7680960" cy="4937760"/>
          </a:xfrm>
        </p:spPr>
        <p:txBody>
          <a:bodyPr/>
          <a:lstStyle>
            <a:lvl1pPr marL="0" indent="0">
              <a:buNone/>
              <a:defRPr sz="4300"/>
            </a:lvl1pPr>
            <a:lvl2pPr marL="610757" indent="0">
              <a:buNone/>
              <a:defRPr sz="3700"/>
            </a:lvl2pPr>
            <a:lvl3pPr marL="1221516" indent="0">
              <a:buNone/>
              <a:defRPr sz="3200"/>
            </a:lvl3pPr>
            <a:lvl4pPr marL="1832272" indent="0">
              <a:buNone/>
              <a:defRPr sz="2900"/>
            </a:lvl4pPr>
            <a:lvl5pPr marL="2443032" indent="0">
              <a:buNone/>
              <a:defRPr sz="2900"/>
            </a:lvl5pPr>
            <a:lvl6pPr marL="3053789" indent="0">
              <a:buNone/>
              <a:defRPr sz="2900"/>
            </a:lvl6pPr>
            <a:lvl7pPr marL="3664549" indent="0">
              <a:buNone/>
              <a:defRPr sz="2900"/>
            </a:lvl7pPr>
            <a:lvl8pPr marL="4275303" indent="0">
              <a:buNone/>
              <a:defRPr sz="2900"/>
            </a:lvl8pPr>
            <a:lvl9pPr marL="4886062" indent="0">
              <a:buNone/>
              <a:defRPr sz="29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7" y="6440806"/>
            <a:ext cx="7680960" cy="965836"/>
          </a:xfrm>
        </p:spPr>
        <p:txBody>
          <a:bodyPr/>
          <a:lstStyle>
            <a:lvl1pPr marL="0" indent="0">
              <a:buNone/>
              <a:defRPr sz="1900"/>
            </a:lvl1pPr>
            <a:lvl2pPr marL="610757" indent="0">
              <a:buNone/>
              <a:defRPr sz="1500"/>
            </a:lvl2pPr>
            <a:lvl3pPr marL="1221516" indent="0">
              <a:buNone/>
              <a:defRPr sz="1300"/>
            </a:lvl3pPr>
            <a:lvl4pPr marL="1832272" indent="0">
              <a:buNone/>
              <a:defRPr sz="1200"/>
            </a:lvl4pPr>
            <a:lvl5pPr marL="2443032" indent="0">
              <a:buNone/>
              <a:defRPr sz="1200"/>
            </a:lvl5pPr>
            <a:lvl6pPr marL="3053789" indent="0">
              <a:buNone/>
              <a:defRPr sz="1200"/>
            </a:lvl6pPr>
            <a:lvl7pPr marL="3664549" indent="0">
              <a:buNone/>
              <a:defRPr sz="1200"/>
            </a:lvl7pPr>
            <a:lvl8pPr marL="4275303" indent="0">
              <a:buNone/>
              <a:defRPr sz="1200"/>
            </a:lvl8pPr>
            <a:lvl9pPr marL="4886062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5" y="329565"/>
            <a:ext cx="11521440" cy="1371600"/>
          </a:xfrm>
          <a:prstGeom prst="rect">
            <a:avLst/>
          </a:prstGeom>
        </p:spPr>
        <p:txBody>
          <a:bodyPr vert="horz" lIns="122151" tIns="61076" rIns="122151" bIns="61076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5" y="1920245"/>
            <a:ext cx="11521440" cy="5431156"/>
          </a:xfrm>
          <a:prstGeom prst="rect">
            <a:avLst/>
          </a:prstGeom>
        </p:spPr>
        <p:txBody>
          <a:bodyPr vert="horz" lIns="122151" tIns="61076" rIns="122151" bIns="61076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7" y="7627627"/>
            <a:ext cx="2987043" cy="438151"/>
          </a:xfrm>
          <a:prstGeom prst="rect">
            <a:avLst/>
          </a:prstGeom>
        </p:spPr>
        <p:txBody>
          <a:bodyPr vert="horz" lIns="122151" tIns="61076" rIns="122151" bIns="6107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09/10/2020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5" y="7627627"/>
            <a:ext cx="4053840" cy="438151"/>
          </a:xfrm>
          <a:prstGeom prst="rect">
            <a:avLst/>
          </a:prstGeom>
        </p:spPr>
        <p:txBody>
          <a:bodyPr vert="horz" lIns="122151" tIns="61076" rIns="122151" bIns="6107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7" y="7627627"/>
            <a:ext cx="2987043" cy="438151"/>
          </a:xfrm>
          <a:prstGeom prst="rect">
            <a:avLst/>
          </a:prstGeom>
        </p:spPr>
        <p:txBody>
          <a:bodyPr vert="horz" lIns="122151" tIns="61076" rIns="122151" bIns="6107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2151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069" indent="-458069" algn="l" defTabSz="1221516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482" indent="-381722" algn="l" defTabSz="1221516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6896" indent="-305378" algn="l" defTabSz="122151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7654" indent="-305378" algn="l" defTabSz="122151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748411" indent="-305378" algn="l" defTabSz="1221516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359168" indent="-305378" algn="l" defTabSz="122151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3969925" indent="-305378" algn="l" defTabSz="122151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580683" indent="-305378" algn="l" defTabSz="122151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191440" indent="-305378" algn="l" defTabSz="122151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757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516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272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032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3789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4549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5303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6062" algn="l" defTabSz="1221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lobO\Desktop\arriere program.jpg"/>
          <p:cNvPicPr>
            <a:picLocks noChangeAspect="1" noChangeArrowheads="1"/>
          </p:cNvPicPr>
          <p:nvPr/>
        </p:nvPicPr>
        <p:blipFill>
          <a:blip r:embed="rId2"/>
          <a:srcRect r="375"/>
          <a:stretch>
            <a:fillRect/>
          </a:stretch>
        </p:blipFill>
        <p:spPr bwMode="auto">
          <a:xfrm>
            <a:off x="-28620" y="0"/>
            <a:ext cx="12830220" cy="825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C:\Users\GlobO\Desktop\program.jpg"/>
          <p:cNvPicPr>
            <a:picLocks noChangeAspect="1" noChangeArrowheads="1"/>
          </p:cNvPicPr>
          <p:nvPr/>
        </p:nvPicPr>
        <p:blipFill>
          <a:blip r:embed="rId2"/>
          <a:srcRect r="27655"/>
          <a:stretch>
            <a:fillRect/>
          </a:stretch>
        </p:blipFill>
        <p:spPr bwMode="auto">
          <a:xfrm>
            <a:off x="0" y="-28604"/>
            <a:ext cx="6400800" cy="8258204"/>
          </a:xfrm>
          <a:prstGeom prst="rect">
            <a:avLst/>
          </a:prstGeom>
          <a:noFill/>
        </p:spPr>
      </p:pic>
      <p:pic>
        <p:nvPicPr>
          <p:cNvPr id="11" name="Picture 5" descr="C:\Users\GlobO\Desktop\program2.jpg"/>
          <p:cNvPicPr>
            <a:picLocks noChangeAspect="1" noChangeArrowheads="1"/>
          </p:cNvPicPr>
          <p:nvPr/>
        </p:nvPicPr>
        <p:blipFill>
          <a:blip r:embed="rId3"/>
          <a:srcRect l="427" r="27228"/>
          <a:stretch>
            <a:fillRect/>
          </a:stretch>
        </p:blipFill>
        <p:spPr bwMode="auto">
          <a:xfrm>
            <a:off x="6400800" y="-28604"/>
            <a:ext cx="6429420" cy="82582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rogram fr arab 4.jpg"/>
          <p:cNvPicPr>
            <a:picLocks noChangeAspect="1" noChangeArrowheads="1"/>
          </p:cNvPicPr>
          <p:nvPr/>
        </p:nvPicPr>
        <p:blipFill>
          <a:blip r:embed="rId2"/>
          <a:srcRect r="27168"/>
          <a:stretch>
            <a:fillRect/>
          </a:stretch>
        </p:blipFill>
        <p:spPr bwMode="auto">
          <a:xfrm>
            <a:off x="-28620" y="-28604"/>
            <a:ext cx="6400800" cy="8230471"/>
          </a:xfrm>
          <a:prstGeom prst="rect">
            <a:avLst/>
          </a:prstGeom>
          <a:noFill/>
        </p:spPr>
      </p:pic>
      <p:pic>
        <p:nvPicPr>
          <p:cNvPr id="3075" name="Picture 3" descr="D:\program fr arab 44.jpg"/>
          <p:cNvPicPr>
            <a:picLocks noChangeAspect="1" noChangeArrowheads="1"/>
          </p:cNvPicPr>
          <p:nvPr/>
        </p:nvPicPr>
        <p:blipFill>
          <a:blip r:embed="rId3"/>
          <a:srcRect l="854" r="27162"/>
          <a:stretch>
            <a:fillRect/>
          </a:stretch>
        </p:blipFill>
        <p:spPr bwMode="auto">
          <a:xfrm>
            <a:off x="6429420" y="-20583"/>
            <a:ext cx="6342120" cy="822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0</Words>
  <PresentationFormat>Personnalisé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GlobO</dc:creator>
  <cp:lastModifiedBy>GlobO</cp:lastModifiedBy>
  <cp:revision>40</cp:revision>
  <dcterms:created xsi:type="dcterms:W3CDTF">2020-10-07T22:54:15Z</dcterms:created>
  <dcterms:modified xsi:type="dcterms:W3CDTF">2020-10-09T09:02:34Z</dcterms:modified>
</cp:coreProperties>
</file>